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FEB3B64-B207-4A45-882C-3D7116F6AD2E}" type="datetimeFigureOut">
              <a:rPr lang="cs-CZ" smtClean="0"/>
              <a:pPr/>
              <a:t>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662CB8A-A37E-4F68-9510-3F767228D4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aLGLZFn6R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79439"/>
          </a:xfrm>
        </p:spPr>
        <p:txBody>
          <a:bodyPr>
            <a:normAutofit/>
          </a:bodyPr>
          <a:lstStyle/>
          <a:p>
            <a:r>
              <a:rPr lang="cs-CZ" sz="4500" dirty="0" smtClean="0"/>
              <a:t>Soustředění Luhačovice </a:t>
            </a:r>
            <a:br>
              <a:rPr lang="cs-CZ" sz="4500" dirty="0" smtClean="0"/>
            </a:br>
            <a:r>
              <a:rPr lang="cs-CZ" sz="4500" dirty="0" smtClean="0"/>
              <a:t>13.-16.3.2013</a:t>
            </a:r>
            <a:endParaRPr lang="cs-CZ" sz="4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Tým FK Dukla Praha U14 a U15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Petr Fišar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Tomáš Večeřa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Rostislav Kohoutek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Diana Kubů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om\Documents\Dukla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5728"/>
            <a:ext cx="25146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47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Fotografie trénink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E:\Nová složka\P3151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Nová složka\P3151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969" y="2924944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44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,</a:t>
            </a:r>
            <a:br>
              <a:rPr lang="cs-CZ" dirty="0" smtClean="0"/>
            </a:br>
            <a:r>
              <a:rPr lang="cs-CZ" sz="4400" dirty="0" smtClean="0"/>
              <a:t>I v Luhačovicích jsme </a:t>
            </a:r>
            <a:br>
              <a:rPr lang="cs-CZ" sz="4400" dirty="0" smtClean="0"/>
            </a:br>
            <a:r>
              <a:rPr lang="cs-CZ" sz="4400" dirty="0" smtClean="0"/>
              <a:t>se potkali se Slávií</a:t>
            </a:r>
            <a:endParaRPr lang="cs-CZ" sz="4400" dirty="0"/>
          </a:p>
        </p:txBody>
      </p:sp>
      <p:pic>
        <p:nvPicPr>
          <p:cNvPr id="4" name="Zástupný symbol pro obsah 3" descr="P3141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1"/>
            <a:ext cx="5660515" cy="4245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 smtClean="0"/>
              <a:t>Cíle splněny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200" i="1" dirty="0" smtClean="0">
                <a:solidFill>
                  <a:srgbClr val="FF0000"/>
                </a:solidFill>
              </a:rPr>
              <a:t>Dílčí cíle</a:t>
            </a:r>
          </a:p>
          <a:p>
            <a:r>
              <a:rPr lang="cs-CZ" sz="2600" dirty="0" smtClean="0">
                <a:solidFill>
                  <a:schemeClr val="tx1"/>
                </a:solidFill>
              </a:rPr>
              <a:t>Upevnění vztahů uvnitř týmů (cestováním, trávením volného času dohromady</a:t>
            </a:r>
            <a:r>
              <a:rPr lang="cs-CZ" sz="2600" dirty="0" smtClean="0">
                <a:solidFill>
                  <a:schemeClr val="tx1"/>
                </a:solidFill>
              </a:rPr>
              <a:t>..),</a:t>
            </a:r>
            <a:endParaRPr lang="cs-CZ" sz="2600" dirty="0" smtClean="0">
              <a:solidFill>
                <a:schemeClr val="tx1"/>
              </a:solidFill>
            </a:endParaRPr>
          </a:p>
          <a:p>
            <a:r>
              <a:rPr lang="cs-CZ" sz="2600" dirty="0" smtClean="0">
                <a:solidFill>
                  <a:schemeClr val="tx1"/>
                </a:solidFill>
              </a:rPr>
              <a:t>Sehrání utkání a konfrontace s týmy, jež praktikují fotbal založený na kvalitní práci s </a:t>
            </a:r>
            <a:r>
              <a:rPr lang="cs-CZ" sz="2600" dirty="0" smtClean="0">
                <a:solidFill>
                  <a:schemeClr val="tx1"/>
                </a:solidFill>
              </a:rPr>
              <a:t>míčem</a:t>
            </a:r>
            <a:r>
              <a:rPr lang="cs-CZ" sz="2600" dirty="0" smtClean="0">
                <a:solidFill>
                  <a:schemeClr val="tx1"/>
                </a:solidFill>
              </a:rPr>
              <a:t>,</a:t>
            </a:r>
            <a:endParaRPr lang="cs-CZ" sz="2600" dirty="0" smtClean="0">
              <a:solidFill>
                <a:schemeClr val="tx1"/>
              </a:solidFill>
            </a:endParaRPr>
          </a:p>
          <a:p>
            <a:r>
              <a:rPr lang="cs-CZ" sz="2600" dirty="0" smtClean="0">
                <a:solidFill>
                  <a:schemeClr val="tx1"/>
                </a:solidFill>
              </a:rPr>
              <a:t>Individuální, skupinová a týmová příprava + upevňování návyků,</a:t>
            </a:r>
          </a:p>
          <a:p>
            <a:r>
              <a:rPr lang="cs-CZ" sz="2600" dirty="0" smtClean="0">
                <a:solidFill>
                  <a:schemeClr val="tx1"/>
                </a:solidFill>
              </a:rPr>
              <a:t>Hraní si s detailem – herní činnosti jednotlivce.</a:t>
            </a:r>
            <a:endParaRPr lang="cs-CZ" sz="2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i="1" dirty="0" smtClean="0">
                <a:solidFill>
                  <a:schemeClr val="tx1"/>
                </a:solidFill>
              </a:rPr>
              <a:t>Obě kategorie, trenéři i hráči hodnotí toto herní soustředění velmi kladně (náladu zobrazuje ranní video těsně pře odjezdem)</a:t>
            </a:r>
          </a:p>
          <a:p>
            <a:pPr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H</a:t>
            </a:r>
            <a:r>
              <a:rPr lang="nn-NO" b="1" dirty="0" smtClean="0">
                <a:solidFill>
                  <a:schemeClr val="tx1"/>
                </a:solidFill>
              </a:rPr>
              <a:t>arlem shake - Dukla U14+15 </a:t>
            </a:r>
          </a:p>
          <a:p>
            <a:pPr>
              <a:buNone/>
            </a:pPr>
            <a:r>
              <a:rPr lang="nn-NO" b="1" dirty="0" smtClean="0">
                <a:solidFill>
                  <a:schemeClr val="tx1"/>
                </a:solidFill>
                <a:hlinkClick r:id="rId2"/>
              </a:rPr>
              <a:t>http://www.youtube.com/watch?v=1aLGLZFn6Ro</a:t>
            </a:r>
            <a:endParaRPr lang="nn-NO" b="1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Město Luhačovice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Město v okrese Zlín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Čtvrté nevětší lázně v Česku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Vyvěrá zde 6 přírodních pramenů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Nejvýznamnější pramen Vincentka</a:t>
            </a:r>
          </a:p>
        </p:txBody>
      </p:sp>
      <p:pic>
        <p:nvPicPr>
          <p:cNvPr id="4" name="Picture 2" descr="C:\Users\Tom\Documents\Dukla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429132"/>
            <a:ext cx="25146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14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Sportovní areál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16485"/>
            <a:ext cx="2964582" cy="184990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40072"/>
            <a:ext cx="3240360" cy="24302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612" y="1556791"/>
            <a:ext cx="2902645" cy="19993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4" y="4649909"/>
            <a:ext cx="2822089" cy="21165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881269"/>
            <a:ext cx="5364596" cy="17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1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a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Středa 13.3.2013 utkání se Slováckem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DU15 –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Slovácko   0:3 (0:3) </a:t>
            </a:r>
            <a:r>
              <a:rPr lang="cs-CZ" b="1" dirty="0" smtClean="0">
                <a:solidFill>
                  <a:srgbClr val="FFC000"/>
                </a:solidFill>
              </a:rPr>
              <a:t>DU14 –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Slovácko  2:1 (1:1)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Čtvrtek 14.3.2013 utkání s AS Trenčín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DU15 –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Trenčín 2:0 (2:1)      </a:t>
            </a:r>
            <a:r>
              <a:rPr lang="cs-CZ" b="1" dirty="0" smtClean="0">
                <a:solidFill>
                  <a:srgbClr val="FFC000"/>
                </a:solidFill>
              </a:rPr>
              <a:t>DU14 –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Trenčín  2:4 (0:3)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Pátek 15.3.2013 utkání se Zlínem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DU15 –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Zlín  1:5 (0:1)</a:t>
            </a:r>
            <a:r>
              <a:rPr lang="cs-CZ" dirty="0" smtClean="0"/>
              <a:t>	      </a:t>
            </a:r>
            <a:r>
              <a:rPr lang="cs-CZ" b="1" dirty="0" smtClean="0">
                <a:solidFill>
                  <a:srgbClr val="FFC000"/>
                </a:solidFill>
              </a:rPr>
              <a:t>DU14 –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Zlín   2:3 (2:1)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tx1"/>
                </a:solidFill>
              </a:rPr>
              <a:t>Sobota 16.3.2013 návrat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8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13.3.2013 </a:t>
            </a:r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cs-CZ" dirty="0" smtClean="0">
                <a:solidFill>
                  <a:schemeClr val="tx1"/>
                </a:solidFill>
              </a:rPr>
              <a:t>egenerace/rehabilitace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14.3.2013 návštěva města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15.3.2013 návštěva místních lázní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Tom\Documents\Dukla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357694"/>
            <a:ext cx="25146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6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Fotografie Město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E:\Nová složka\P3121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279250" cy="30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Nová složka\P3121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72756" cy="35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Nová složka\P31214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71678"/>
            <a:ext cx="2603286" cy="34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04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Fotografie Vincentka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E:\Nová složka\P3141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Nová složka\P3141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83857"/>
            <a:ext cx="4645024" cy="3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Nová složka\P3141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150350" cy="23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21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Fotografie Lázně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E:\Nová složka\P3151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Nová složka\P3151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71612"/>
            <a:ext cx="3361500" cy="44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4348" y="507207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Zde proběhl světový pohár v tryskovém plávání na dvě kola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344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FFFF00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Fotografie utkání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E:\Nová složka\P315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4752528" cy="32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Nová složka\Nová složka\vyber_luhacovice\P3151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6780" y="1483976"/>
            <a:ext cx="3370028" cy="25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Nová složka\Nová složka\vyber_luhacovice\P3141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25544" y="10847603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Nová složka\Nová složka\vyber_luhacovice\P31415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731" y="4044551"/>
            <a:ext cx="3449077" cy="25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</TotalTime>
  <Words>207</Words>
  <Application>Microsoft Office PowerPoint</Application>
  <PresentationFormat>Předvádění na obrazovce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Exekutivní</vt:lpstr>
      <vt:lpstr>Soustředění Luhačovice  13.-16.3.2013</vt:lpstr>
      <vt:lpstr>Město Luhačovice</vt:lpstr>
      <vt:lpstr>Sportovní areál</vt:lpstr>
      <vt:lpstr>Program a výsledky</vt:lpstr>
      <vt:lpstr>Aktivity</vt:lpstr>
      <vt:lpstr>Fotografie Město</vt:lpstr>
      <vt:lpstr>Fotografie Vincentka</vt:lpstr>
      <vt:lpstr>Fotografie Lázně</vt:lpstr>
      <vt:lpstr>Fotografie utkání</vt:lpstr>
      <vt:lpstr>Fotografie trénink</vt:lpstr>
      <vt:lpstr> , I v Luhačovicích jsme  se potkali se Slávií</vt:lpstr>
      <vt:lpstr>Cíle splněny 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Soustředění Luhačovice 13.-16.3.2013</dc:title>
  <dc:creator>LSM-Kin</dc:creator>
  <cp:lastModifiedBy>Tom</cp:lastModifiedBy>
  <cp:revision>22</cp:revision>
  <dcterms:created xsi:type="dcterms:W3CDTF">2013-03-21T10:16:06Z</dcterms:created>
  <dcterms:modified xsi:type="dcterms:W3CDTF">2013-04-01T19:18:55Z</dcterms:modified>
</cp:coreProperties>
</file>